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62" r:id="rId8"/>
    <p:sldId id="272" r:id="rId9"/>
    <p:sldId id="273" r:id="rId10"/>
    <p:sldId id="274" r:id="rId11"/>
    <p:sldId id="275" r:id="rId12"/>
    <p:sldId id="27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43070-EE93-413B-AC24-09C485F964D4}" v="188" dt="2022-11-25T10:51:31.144"/>
    <p1510:client id="{CAA1DDFE-8694-42B5-928B-29FB58EEAF56}" v="215" dt="2022-11-25T11:32:27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04" autoAdjust="0"/>
  </p:normalViewPr>
  <p:slideViewPr>
    <p:cSldViewPr snapToGrid="0">
      <p:cViewPr>
        <p:scale>
          <a:sx n="100" d="100"/>
          <a:sy n="100" d="100"/>
        </p:scale>
        <p:origin x="-77" y="-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Color detection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55893"/>
            <a:ext cx="4605593" cy="10745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Dobariya Dev – 200050131057</a:t>
            </a:r>
          </a:p>
          <a:p>
            <a:r>
              <a:rPr lang="en-US" sz="2000" dirty="0"/>
              <a:t>Nitish Prasad - 200050131008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5601821" y="7610451"/>
            <a:ext cx="1467747" cy="172757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17175" y="6356350"/>
            <a:ext cx="17748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Color detection from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 this color detection Python project, we are going to build an application through which you can automatically get the name of the color by clicking on them.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12953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So for this project, we will have a data file that contains the color name and its values. Then we will calculate the distance from each color and find the shortest 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A24F-28E0-747D-4606-8F1E10A7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5C557-FA3B-F816-1664-CC48217B6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Colors are made up of 3 primary colors; red, green, and blue. In computers, we define each color value within a range of 0 to 255. So in how many ways we can define a color? The answer is 256*256*256 = 16,581,375. There are approximately 16.5 million different ways to represent a color. In our dataset, we need to map each color’s values with their corresponding names. But don’t worry, we don’t need to map all the values. We will be using a dataset that contains RGB values with their corresponding names. 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0650-EEDF-F4BD-8B7E-F7FFA9809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1135F-8A1A-CAB8-E764-4893CE41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75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7327-ADA6-CDA5-52A6-07A237D4B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887D-1FD5-6D0E-9BA7-29FB0C3B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75" y="3023136"/>
            <a:ext cx="3865418" cy="15792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Following are the outcomes of the project which shows the color of the element it is worked upon.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59232-D6CF-CD2D-0D54-673F8578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5AC8C-8457-35FB-BC4C-A9B4FE88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11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B00C7-926D-EB3B-CB96-08ED969A4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C181E-E488-0F27-3A22-4BE3A53F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6" descr="A picture containing text, building, scene, colorful&#10;&#10;Description automatically generated">
            <a:extLst>
              <a:ext uri="{FF2B5EF4-FFF2-40B4-BE49-F238E27FC236}">
                <a16:creationId xmlns:a16="http://schemas.microsoft.com/office/drawing/2014/main" id="{B3115D56-6D2B-B658-C9B2-33927CC1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406" y="672220"/>
            <a:ext cx="8173186" cy="55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D1E1-6143-EED8-E206-2DDD833B6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5887EEC-C7C0-FC37-0DD5-C218C669E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building, colorful&#10;&#10;Description automatically generated">
            <a:extLst>
              <a:ext uri="{FF2B5EF4-FFF2-40B4-BE49-F238E27FC236}">
                <a16:creationId xmlns:a16="http://schemas.microsoft.com/office/drawing/2014/main" id="{94F08695-BC39-674E-F04D-212BEC19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369" y="1890981"/>
            <a:ext cx="6497897" cy="39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9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BDC9-9AE6-BC22-67F7-E9CEB70F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C44F8-DC5B-5369-9A08-75690D0C0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616014" cy="22315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 this Python project with source code, we learned about colors and how we can extract color RGB values and the color name of a pixel. We learned how to handle events like double-clicking on the window and saw how to read CSV files with pandas and perform operations on data. This is used in numerous image editing and drawing apps.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CFF14-F2CD-50CC-8C81-5076D295E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4782B-F59C-96C4-E6DD-7B07FAE9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47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441</Words>
  <Application>Microsoft Office PowerPoint</Application>
  <PresentationFormat>Widescreen</PresentationFormat>
  <Paragraphs>134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Color detection using python</vt:lpstr>
      <vt:lpstr>Color detection from image</vt:lpstr>
      <vt:lpstr>INTRODUCTION</vt:lpstr>
      <vt:lpstr>Description</vt:lpstr>
      <vt:lpstr>Data set</vt:lpstr>
      <vt:lpstr>Results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147</cp:revision>
  <dcterms:created xsi:type="dcterms:W3CDTF">2022-11-25T10:30:07Z</dcterms:created>
  <dcterms:modified xsi:type="dcterms:W3CDTF">2022-11-25T11:32:30Z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